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6"/>
  </p:notesMasterIdLst>
  <p:sldIdLst>
    <p:sldId id="259" r:id="rId2"/>
    <p:sldId id="260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B1E78E-D894-4ABC-B1A5-303F65F103E0}" v="5" dt="2024-08-25T08:51:53.8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9" autoAdjust="0"/>
    <p:restoredTop sz="94694"/>
  </p:normalViewPr>
  <p:slideViewPr>
    <p:cSldViewPr snapToGrid="0">
      <p:cViewPr varScale="1">
        <p:scale>
          <a:sx n="104" d="100"/>
          <a:sy n="104" d="100"/>
        </p:scale>
        <p:origin x="112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ies Nuttin" userId="09a7ab00542ebfa5" providerId="LiveId" clId="{EDB1E78E-D894-4ABC-B1A5-303F65F103E0}"/>
    <pc:docChg chg="undo custSel addSld delSld modSld">
      <pc:chgData name="Dries Nuttin" userId="09a7ab00542ebfa5" providerId="LiveId" clId="{EDB1E78E-D894-4ABC-B1A5-303F65F103E0}" dt="2024-08-25T08:52:07.149" v="9" actId="47"/>
      <pc:docMkLst>
        <pc:docMk/>
      </pc:docMkLst>
      <pc:sldChg chg="addSp delSp modSp mod">
        <pc:chgData name="Dries Nuttin" userId="09a7ab00542ebfa5" providerId="LiveId" clId="{EDB1E78E-D894-4ABC-B1A5-303F65F103E0}" dt="2024-08-25T08:52:01.763" v="8" actId="478"/>
        <pc:sldMkLst>
          <pc:docMk/>
          <pc:sldMk cId="726785641" sldId="261"/>
        </pc:sldMkLst>
        <pc:spChg chg="del mod">
          <ac:chgData name="Dries Nuttin" userId="09a7ab00542ebfa5" providerId="LiveId" clId="{EDB1E78E-D894-4ABC-B1A5-303F65F103E0}" dt="2024-08-25T08:51:48.248" v="5" actId="478"/>
          <ac:spMkLst>
            <pc:docMk/>
            <pc:sldMk cId="726785641" sldId="261"/>
            <ac:spMk id="3" creationId="{9DFC1D13-7AAC-5836-7579-62069777ABF9}"/>
          </ac:spMkLst>
        </pc:spChg>
        <pc:spChg chg="add del mod">
          <ac:chgData name="Dries Nuttin" userId="09a7ab00542ebfa5" providerId="LiveId" clId="{EDB1E78E-D894-4ABC-B1A5-303F65F103E0}" dt="2024-08-25T08:52:01.763" v="8" actId="478"/>
          <ac:spMkLst>
            <pc:docMk/>
            <pc:sldMk cId="726785641" sldId="261"/>
            <ac:spMk id="6" creationId="{DAC858AB-27ED-5245-7F8B-12AE4F2E0BE0}"/>
          </ac:spMkLst>
        </pc:spChg>
        <pc:spChg chg="add mod">
          <ac:chgData name="Dries Nuttin" userId="09a7ab00542ebfa5" providerId="LiveId" clId="{EDB1E78E-D894-4ABC-B1A5-303F65F103E0}" dt="2024-08-25T08:51:53.817" v="7"/>
          <ac:spMkLst>
            <pc:docMk/>
            <pc:sldMk cId="726785641" sldId="261"/>
            <ac:spMk id="8" creationId="{796B8AB5-789F-6134-E707-61E450ABF49E}"/>
          </ac:spMkLst>
        </pc:spChg>
        <pc:picChg chg="add mod">
          <ac:chgData name="Dries Nuttin" userId="09a7ab00542ebfa5" providerId="LiveId" clId="{EDB1E78E-D894-4ABC-B1A5-303F65F103E0}" dt="2024-08-25T08:51:37.032" v="2"/>
          <ac:picMkLst>
            <pc:docMk/>
            <pc:sldMk cId="726785641" sldId="261"/>
            <ac:picMk id="4" creationId="{8B9F8703-8701-8747-BA12-38EE51ADEA61}"/>
          </ac:picMkLst>
        </pc:picChg>
        <pc:picChg chg="add mod">
          <ac:chgData name="Dries Nuttin" userId="09a7ab00542ebfa5" providerId="LiveId" clId="{EDB1E78E-D894-4ABC-B1A5-303F65F103E0}" dt="2024-08-25T08:51:48.837" v="6"/>
          <ac:picMkLst>
            <pc:docMk/>
            <pc:sldMk cId="726785641" sldId="261"/>
            <ac:picMk id="7" creationId="{AA66CF11-C2C1-3A44-8F02-235780293934}"/>
          </ac:picMkLst>
        </pc:picChg>
      </pc:sldChg>
      <pc:sldChg chg="delSp add del setBg delDesignElem">
        <pc:chgData name="Dries Nuttin" userId="09a7ab00542ebfa5" providerId="LiveId" clId="{EDB1E78E-D894-4ABC-B1A5-303F65F103E0}" dt="2024-08-25T08:52:07.149" v="9" actId="47"/>
        <pc:sldMkLst>
          <pc:docMk/>
          <pc:sldMk cId="1348029178" sldId="263"/>
        </pc:sldMkLst>
        <pc:spChg chg="del">
          <ac:chgData name="Dries Nuttin" userId="09a7ab00542ebfa5" providerId="LiveId" clId="{EDB1E78E-D894-4ABC-B1A5-303F65F103E0}" dt="2024-08-25T08:51:33.117" v="1"/>
          <ac:spMkLst>
            <pc:docMk/>
            <pc:sldMk cId="1348029178" sldId="263"/>
            <ac:spMk id="9" creationId="{5B6D324E-2D03-4162-AF1E-D5E32234E254}"/>
          </ac:spMkLst>
        </pc:spChg>
        <pc:spChg chg="del">
          <ac:chgData name="Dries Nuttin" userId="09a7ab00542ebfa5" providerId="LiveId" clId="{EDB1E78E-D894-4ABC-B1A5-303F65F103E0}" dt="2024-08-25T08:51:33.117" v="1"/>
          <ac:spMkLst>
            <pc:docMk/>
            <pc:sldMk cId="1348029178" sldId="263"/>
            <ac:spMk id="13" creationId="{60C2BF78-EE5B-49C7-ADD9-58CDBD13E3AA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45A88-DBC9-0046-AA51-27D583EE60F3}" type="datetimeFigureOut">
              <a:rPr lang="en-LU" smtClean="0"/>
              <a:t>08/25/2024</a:t>
            </a:fld>
            <a:endParaRPr lang="en-L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B34B3-671F-AE42-B19B-93D08F8B5FE3}" type="slidenum">
              <a:rPr lang="en-LU" smtClean="0"/>
              <a:t>‹#›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4112770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5B34B3-671F-AE42-B19B-93D08F8B5FE3}" type="slidenum">
              <a:rPr lang="en-LU" smtClean="0"/>
              <a:t>2</a:t>
            </a:fld>
            <a:endParaRPr lang="en-LU"/>
          </a:p>
        </p:txBody>
      </p:sp>
    </p:spTree>
    <p:extLst>
      <p:ext uri="{BB962C8B-B14F-4D97-AF65-F5344CB8AC3E}">
        <p14:creationId xmlns:p14="http://schemas.microsoft.com/office/powerpoint/2010/main" val="1823772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95940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413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447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8581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097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09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36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518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36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5196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174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973C74D-3D20-450E-9F3D-CB0FD7158116}" type="datetimeFigureOut">
              <a:rPr lang="de-DE" smtClean="0"/>
              <a:t>25.08.2024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3338EBD-0C83-4808-A67A-C3365C7F52F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210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Akshat Gupta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015571" cy="417439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			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239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Ben Cloos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188144" cy="417439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24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Mechatronics – M.Sc.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</a:t>
            </a:r>
            <a:r>
              <a:rPr lang="en-US" dirty="0" err="1"/>
              <a:t>Fachhochschule</a:t>
            </a:r>
            <a:r>
              <a:rPr lang="en-US" dirty="0"/>
              <a:t> Aachen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2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Photography, Scouting, 			3D Printing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 descr="A person wearing glasses and a bow tie&#10;&#10;Description automatically generated">
            <a:extLst>
              <a:ext uri="{FF2B5EF4-FFF2-40B4-BE49-F238E27FC236}">
                <a16:creationId xmlns:a16="http://schemas.microsoft.com/office/drawing/2014/main" id="{70FCE5E9-556F-8FBA-2438-7035654C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561" y="1714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8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Dries </a:t>
            </a:r>
            <a:r>
              <a:rPr lang="en-US" sz="4400" dirty="0" err="1"/>
              <a:t>Nuttin</a:t>
            </a:r>
            <a:endParaRPr lang="en-US" sz="4400" dirty="0"/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4" name="Picture 3" descr="A person standing in front of a stone building&#10;&#10;Description automatically generated">
            <a:extLst>
              <a:ext uri="{FF2B5EF4-FFF2-40B4-BE49-F238E27FC236}">
                <a16:creationId xmlns:a16="http://schemas.microsoft.com/office/drawing/2014/main" id="{8B9F8703-8701-8747-BA12-38EE51ADEA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24" r="19490"/>
          <a:stretch/>
        </p:blipFill>
        <p:spPr>
          <a:xfrm>
            <a:off x="7538689" y="10"/>
            <a:ext cx="4653311" cy="6857990"/>
          </a:xfrm>
          <a:prstGeom prst="rect">
            <a:avLst/>
          </a:prstGeom>
        </p:spPr>
      </p:pic>
      <p:sp>
        <p:nvSpPr>
          <p:cNvPr id="8" name="Untertitel 2">
            <a:extLst>
              <a:ext uri="{FF2B5EF4-FFF2-40B4-BE49-F238E27FC236}">
                <a16:creationId xmlns:a16="http://schemas.microsoft.com/office/drawing/2014/main" id="{796B8AB5-789F-6134-E707-61E450ABF49E}"/>
              </a:ext>
            </a:extLst>
          </p:cNvPr>
          <p:cNvSpPr txBox="1">
            <a:spLocks/>
          </p:cNvSpPr>
          <p:nvPr/>
        </p:nvSpPr>
        <p:spPr>
          <a:xfrm>
            <a:off x="1211139" y="2005739"/>
            <a:ext cx="6015571" cy="4174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22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Electronics-ICT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PXL Hasselt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Playing music, 				Cooking, Electronics			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785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6D324E-2D03-4162-AF1E-D5E32234E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7C14F3-02B3-460A-FA78-91A25D3D3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032" y="365760"/>
            <a:ext cx="5997678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/>
              <a:t>Katharina Jaeger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0C2BF78-EE5B-49C7-ADD9-58CDBD13E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FC1D13-7AAC-5836-7579-62069777A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1139" y="2005739"/>
            <a:ext cx="6015571" cy="417439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Age:		20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Studies:		Industrial Engineering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University:		Hochschule Bielefeld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Semester:		4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r>
              <a:rPr lang="en-US" dirty="0"/>
              <a:t>Hobbies: 		playing the accordion			youth leader					hiking													</a:t>
            </a:r>
          </a:p>
          <a:p>
            <a:pPr marL="160020"/>
            <a:r>
              <a:rPr lang="en-US" dirty="0"/>
              <a:t>				</a:t>
            </a:r>
          </a:p>
          <a:p>
            <a:pPr marL="34290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Grafik 3" descr="Ein Bild, das Menschliches Gesicht, Person, Lächeln, Wand enthält.&#10;&#10;Automatisch generierte Beschreibung">
            <a:extLst>
              <a:ext uri="{FF2B5EF4-FFF2-40B4-BE49-F238E27FC236}">
                <a16:creationId xmlns:a16="http://schemas.microsoft.com/office/drawing/2014/main" id="{E05A541F-92E4-6398-77A5-468FE797EE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730"/>
          <a:stretch/>
        </p:blipFill>
        <p:spPr>
          <a:xfrm flipH="1">
            <a:off x="7538689" y="10"/>
            <a:ext cx="465331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38226"/>
      </p:ext>
    </p:extLst>
  </p:cSld>
  <p:clrMapOvr>
    <a:masterClrMapping/>
  </p:clrMapOvr>
</p:sld>
</file>

<file path=ppt/theme/theme1.xml><?xml version="1.0" encoding="utf-8"?>
<a:theme xmlns:a="http://schemas.openxmlformats.org/drawingml/2006/main" name="Aussicht">
  <a:themeElements>
    <a:clrScheme name="Aussicht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Aussich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sich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Aussicht</Template>
  <TotalTime>4</TotalTime>
  <Words>203</Words>
  <Application>Microsoft Office PowerPoint</Application>
  <PresentationFormat>Widescreen</PresentationFormat>
  <Paragraphs>29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Arial</vt:lpstr>
      <vt:lpstr>Century Schoolbook</vt:lpstr>
      <vt:lpstr>Wingdings 2</vt:lpstr>
      <vt:lpstr>Aussicht</vt:lpstr>
      <vt:lpstr>Akshat Gupta</vt:lpstr>
      <vt:lpstr>Ben Cloos</vt:lpstr>
      <vt:lpstr>Dries Nuttin</vt:lpstr>
      <vt:lpstr>Katharina Jaeger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Katharina Jaeger</dc:creator>
  <cp:lastModifiedBy>Dries Nuttin</cp:lastModifiedBy>
  <cp:revision>4</cp:revision>
  <dcterms:created xsi:type="dcterms:W3CDTF">2024-08-19T08:13:54Z</dcterms:created>
  <dcterms:modified xsi:type="dcterms:W3CDTF">2024-08-25T08:52:11Z</dcterms:modified>
</cp:coreProperties>
</file>

<file path=docProps/thumbnail.jpeg>
</file>